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493" r:id="rId3"/>
    <p:sldId id="512" r:id="rId5"/>
    <p:sldId id="519" r:id="rId6"/>
    <p:sldId id="520" r:id="rId7"/>
    <p:sldId id="521" r:id="rId8"/>
    <p:sldId id="523" r:id="rId9"/>
    <p:sldId id="522" r:id="rId10"/>
    <p:sldId id="524" r:id="rId11"/>
    <p:sldId id="525" r:id="rId12"/>
    <p:sldId id="526" r:id="rId13"/>
    <p:sldId id="527" r:id="rId14"/>
    <p:sldId id="528" r:id="rId15"/>
    <p:sldId id="529" r:id="rId16"/>
    <p:sldId id="530" r:id="rId17"/>
    <p:sldId id="51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9B0D14"/>
    <a:srgbClr val="BC5D61"/>
    <a:srgbClr val="C6C7CB"/>
    <a:srgbClr val="BEBFC3"/>
    <a:srgbClr val="0033CC"/>
    <a:srgbClr val="CD9127"/>
    <a:srgbClr val="60080C"/>
    <a:srgbClr val="FCDCDE"/>
    <a:srgbClr val="F9B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19" autoAdjust="0"/>
    <p:restoredTop sz="94817" autoAdjust="0"/>
  </p:normalViewPr>
  <p:slideViewPr>
    <p:cSldViewPr snapToGrid="0" showGuides="1">
      <p:cViewPr varScale="1">
        <p:scale>
          <a:sx n="108" d="100"/>
          <a:sy n="108" d="100"/>
        </p:scale>
        <p:origin x="1146" y="120"/>
      </p:cViewPr>
      <p:guideLst>
        <p:guide orient="horz" pos="2160"/>
        <p:guide pos="3840"/>
        <p:guide pos="1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5D68A-C9EE-4DB2-A6F8-B810BB6A2D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E9AA3-FC04-49C0-9E86-4D7EC0F81D7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118E9-E82C-42B0-A109-929B02C387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图片 8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9" b="10149"/>
          <a:stretch>
            <a:fillRect/>
          </a:stretch>
        </p:blipFill>
        <p:spPr>
          <a:xfrm>
            <a:off x="-3" y="0"/>
            <a:ext cx="12192000" cy="6478168"/>
          </a:xfrm>
          <a:custGeom>
            <a:avLst/>
            <a:gdLst>
              <a:gd name="connsiteX0" fmla="*/ 0 w 12192000"/>
              <a:gd name="connsiteY0" fmla="*/ 0 h 6478168"/>
              <a:gd name="connsiteX1" fmla="*/ 12192000 w 12192000"/>
              <a:gd name="connsiteY1" fmla="*/ 0 h 6478168"/>
              <a:gd name="connsiteX2" fmla="*/ 12192000 w 12192000"/>
              <a:gd name="connsiteY2" fmla="*/ 6478168 h 6478168"/>
              <a:gd name="connsiteX3" fmla="*/ 11848892 w 12192000"/>
              <a:gd name="connsiteY3" fmla="*/ 6440768 h 6478168"/>
              <a:gd name="connsiteX4" fmla="*/ 6096001 w 12192000"/>
              <a:gd name="connsiteY4" fmla="*/ 6204693 h 6478168"/>
              <a:gd name="connsiteX5" fmla="*/ 343111 w 12192000"/>
              <a:gd name="connsiteY5" fmla="*/ 6440768 h 6478168"/>
              <a:gd name="connsiteX6" fmla="*/ 0 w 12192000"/>
              <a:gd name="connsiteY6" fmla="*/ 6478168 h 647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8">
                <a:moveTo>
                  <a:pt x="0" y="0"/>
                </a:moveTo>
                <a:lnTo>
                  <a:pt x="12192000" y="0"/>
                </a:lnTo>
                <a:lnTo>
                  <a:pt x="12192000" y="6478168"/>
                </a:lnTo>
                <a:lnTo>
                  <a:pt x="11848892" y="6440768"/>
                </a:lnTo>
                <a:cubicBezTo>
                  <a:pt x="10376599" y="6294909"/>
                  <a:pt x="8342645" y="6204693"/>
                  <a:pt x="6096001" y="6204693"/>
                </a:cubicBezTo>
                <a:cubicBezTo>
                  <a:pt x="3849358" y="6204693"/>
                  <a:pt x="1815404" y="6294909"/>
                  <a:pt x="343111" y="6440768"/>
                </a:cubicBezTo>
                <a:lnTo>
                  <a:pt x="0" y="6478168"/>
                </a:lnTo>
                <a:close/>
              </a:path>
            </a:pathLst>
          </a:custGeom>
        </p:spPr>
      </p:pic>
      <p:sp>
        <p:nvSpPr>
          <p:cNvPr id="89" name="任意多边形: 形状 88"/>
          <p:cNvSpPr/>
          <p:nvPr userDrawn="1"/>
        </p:nvSpPr>
        <p:spPr>
          <a:xfrm>
            <a:off x="0" y="-3556"/>
            <a:ext cx="12192000" cy="6478167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9" name="组合 58"/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60" name="文本框 59"/>
            <p:cNvSpPr txBox="1"/>
            <p:nvPr userDrawn="1"/>
          </p:nvSpPr>
          <p:spPr>
            <a:xfrm>
              <a:off x="5245448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accent1"/>
                  </a:solidFill>
                  <a:latin typeface="+mn-ea"/>
                  <a:ea typeface="+mn-ea"/>
                </a:rPr>
                <a:t>志存高远 责任为先</a:t>
              </a:r>
              <a:endParaRPr lang="zh-CN" altLang="en-US" sz="1100" spc="300" dirty="0">
                <a:solidFill>
                  <a:schemeClr val="accent1"/>
                </a:solidFill>
                <a:latin typeface="+mn-ea"/>
                <a:ea typeface="+mn-ea"/>
              </a:endParaRPr>
            </a:p>
          </p:txBody>
        </p:sp>
        <p:grpSp>
          <p:nvGrpSpPr>
            <p:cNvPr id="61" name="组合 60"/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62" name="直接连接符 61"/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任意多边形: 形状 89"/>
          <p:cNvSpPr/>
          <p:nvPr userDrawn="1"/>
        </p:nvSpPr>
        <p:spPr>
          <a:xfrm>
            <a:off x="91440" y="89076"/>
            <a:ext cx="12009120" cy="6300016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-1" y="2575973"/>
            <a:ext cx="12191999" cy="1706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34" y="705030"/>
            <a:ext cx="4756725" cy="124611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42344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2885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 userDrawn="1"/>
        </p:nvSpPr>
        <p:spPr>
          <a:xfrm>
            <a:off x="1018572" y="2305298"/>
            <a:ext cx="10154856" cy="2801394"/>
          </a:xfrm>
          <a:prstGeom prst="rect">
            <a:avLst/>
          </a:prstGeom>
          <a:solidFill>
            <a:srgbClr val="FF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 userDrawn="1"/>
        </p:nvSpPr>
        <p:spPr>
          <a:xfrm>
            <a:off x="1018572" y="2418950"/>
            <a:ext cx="10154856" cy="2801394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半闭框 54"/>
          <p:cNvSpPr/>
          <p:nvPr userDrawn="1"/>
        </p:nvSpPr>
        <p:spPr>
          <a:xfrm rot="5400000">
            <a:off x="10259028" y="230529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半闭框 56"/>
          <p:cNvSpPr/>
          <p:nvPr userDrawn="1"/>
        </p:nvSpPr>
        <p:spPr>
          <a:xfrm rot="16200000">
            <a:off x="1018572" y="432314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图片占位符 57"/>
          <p:cNvSpPr>
            <a:spLocks noGrp="1"/>
          </p:cNvSpPr>
          <p:nvPr>
            <p:ph type="pic" sz="quarter" idx="13"/>
          </p:nvPr>
        </p:nvSpPr>
        <p:spPr>
          <a:xfrm>
            <a:off x="1400538" y="1875100"/>
            <a:ext cx="3067291" cy="3750197"/>
          </a:xfrm>
          <a:custGeom>
            <a:avLst/>
            <a:gdLst>
              <a:gd name="connsiteX0" fmla="*/ 0 w 3067291"/>
              <a:gd name="connsiteY0" fmla="*/ 0 h 3750197"/>
              <a:gd name="connsiteX1" fmla="*/ 3067291 w 3067291"/>
              <a:gd name="connsiteY1" fmla="*/ 0 h 3750197"/>
              <a:gd name="connsiteX2" fmla="*/ 3067291 w 3067291"/>
              <a:gd name="connsiteY2" fmla="*/ 3750197 h 3750197"/>
              <a:gd name="connsiteX3" fmla="*/ 0 w 3067291"/>
              <a:gd name="connsiteY3" fmla="*/ 3750197 h 37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291" h="3750197">
                <a:moveTo>
                  <a:pt x="0" y="0"/>
                </a:moveTo>
                <a:lnTo>
                  <a:pt x="3067291" y="0"/>
                </a:lnTo>
                <a:lnTo>
                  <a:pt x="3067291" y="3750197"/>
                </a:lnTo>
                <a:lnTo>
                  <a:pt x="0" y="3750197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/>
          <p:cNvSpPr/>
          <p:nvPr userDrawn="1"/>
        </p:nvSpPr>
        <p:spPr>
          <a:xfrm>
            <a:off x="0" y="4328452"/>
            <a:ext cx="12192000" cy="2529548"/>
          </a:xfrm>
          <a:custGeom>
            <a:avLst/>
            <a:gdLst>
              <a:gd name="connsiteX0" fmla="*/ 6096000 w 12192000"/>
              <a:gd name="connsiteY0" fmla="*/ 0 h 2529548"/>
              <a:gd name="connsiteX1" fmla="*/ 12136682 w 12192000"/>
              <a:gd name="connsiteY1" fmla="*/ 669550 h 2529548"/>
              <a:gd name="connsiteX2" fmla="*/ 12192000 w 12192000"/>
              <a:gd name="connsiteY2" fmla="*/ 686936 h 2529548"/>
              <a:gd name="connsiteX3" fmla="*/ 12192000 w 12192000"/>
              <a:gd name="connsiteY3" fmla="*/ 2529548 h 2529548"/>
              <a:gd name="connsiteX4" fmla="*/ 0 w 12192000"/>
              <a:gd name="connsiteY4" fmla="*/ 2529548 h 2529548"/>
              <a:gd name="connsiteX5" fmla="*/ 0 w 12192000"/>
              <a:gd name="connsiteY5" fmla="*/ 686936 h 2529548"/>
              <a:gd name="connsiteX6" fmla="*/ 55319 w 12192000"/>
              <a:gd name="connsiteY6" fmla="*/ 669550 h 2529548"/>
              <a:gd name="connsiteX7" fmla="*/ 6096000 w 12192000"/>
              <a:gd name="connsiteY7" fmla="*/ 0 h 252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529548">
                <a:moveTo>
                  <a:pt x="6096000" y="0"/>
                </a:moveTo>
                <a:cubicBezTo>
                  <a:pt x="8527935" y="0"/>
                  <a:pt x="10700860" y="260639"/>
                  <a:pt x="12136682" y="669550"/>
                </a:cubicBezTo>
                <a:lnTo>
                  <a:pt x="12192000" y="686936"/>
                </a:lnTo>
                <a:lnTo>
                  <a:pt x="12192000" y="2529548"/>
                </a:lnTo>
                <a:lnTo>
                  <a:pt x="0" y="2529548"/>
                </a:lnTo>
                <a:lnTo>
                  <a:pt x="0" y="686936"/>
                </a:lnTo>
                <a:lnTo>
                  <a:pt x="55319" y="669550"/>
                </a:lnTo>
                <a:cubicBezTo>
                  <a:pt x="1491140" y="260639"/>
                  <a:pt x="3664065" y="0"/>
                  <a:pt x="6096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平行四边形 78"/>
          <p:cNvSpPr/>
          <p:nvPr userDrawn="1"/>
        </p:nvSpPr>
        <p:spPr>
          <a:xfrm>
            <a:off x="1610623" y="1647185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图片占位符 60"/>
          <p:cNvSpPr>
            <a:spLocks noGrp="1"/>
          </p:cNvSpPr>
          <p:nvPr>
            <p:ph type="pic" sz="quarter" idx="13"/>
          </p:nvPr>
        </p:nvSpPr>
        <p:spPr>
          <a:xfrm>
            <a:off x="613458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sp>
        <p:nvSpPr>
          <p:cNvPr id="80" name="平行四边形 79"/>
          <p:cNvSpPr/>
          <p:nvPr userDrawn="1"/>
        </p:nvSpPr>
        <p:spPr>
          <a:xfrm>
            <a:off x="3233819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图片占位符 63"/>
          <p:cNvSpPr>
            <a:spLocks noGrp="1"/>
          </p:cNvSpPr>
          <p:nvPr>
            <p:ph type="pic" sz="quarter" idx="14"/>
          </p:nvPr>
        </p:nvSpPr>
        <p:spPr>
          <a:xfrm>
            <a:off x="2245489" y="2886437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平行四边形 80"/>
          <p:cNvSpPr/>
          <p:nvPr userDrawn="1"/>
        </p:nvSpPr>
        <p:spPr>
          <a:xfrm>
            <a:off x="5218234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图片占位符 66"/>
          <p:cNvSpPr>
            <a:spLocks noGrp="1"/>
          </p:cNvSpPr>
          <p:nvPr>
            <p:ph type="pic" sz="quarter" idx="15"/>
          </p:nvPr>
        </p:nvSpPr>
        <p:spPr>
          <a:xfrm>
            <a:off x="4224759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平行四边形 81"/>
          <p:cNvSpPr/>
          <p:nvPr userDrawn="1"/>
        </p:nvSpPr>
        <p:spPr>
          <a:xfrm>
            <a:off x="8841110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图片占位符 72"/>
          <p:cNvSpPr>
            <a:spLocks noGrp="1"/>
          </p:cNvSpPr>
          <p:nvPr>
            <p:ph type="pic" sz="quarter" idx="17"/>
          </p:nvPr>
        </p:nvSpPr>
        <p:spPr>
          <a:xfrm>
            <a:off x="7847634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3" name="平行四边形 82"/>
          <p:cNvSpPr/>
          <p:nvPr userDrawn="1"/>
        </p:nvSpPr>
        <p:spPr>
          <a:xfrm>
            <a:off x="6869684" y="279963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图片占位符 69"/>
          <p:cNvSpPr>
            <a:spLocks noGrp="1"/>
          </p:cNvSpPr>
          <p:nvPr>
            <p:ph type="pic" sz="quarter" idx="16"/>
          </p:nvPr>
        </p:nvSpPr>
        <p:spPr>
          <a:xfrm>
            <a:off x="5883798" y="2898011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4" name="平行四边形 83"/>
          <p:cNvSpPr/>
          <p:nvPr userDrawn="1"/>
        </p:nvSpPr>
        <p:spPr>
          <a:xfrm>
            <a:off x="10466581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图片占位符 75"/>
          <p:cNvSpPr>
            <a:spLocks noGrp="1"/>
          </p:cNvSpPr>
          <p:nvPr>
            <p:ph type="pic" sz="quarter" idx="18"/>
          </p:nvPr>
        </p:nvSpPr>
        <p:spPr>
          <a:xfrm>
            <a:off x="9483524" y="2898012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6" name="直接连接符 85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9" name="图片 6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星形: 六角 61"/>
          <p:cNvSpPr/>
          <p:nvPr userDrawn="1"/>
        </p:nvSpPr>
        <p:spPr>
          <a:xfrm>
            <a:off x="132334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星形: 六角 65"/>
          <p:cNvSpPr/>
          <p:nvPr userDrawn="1"/>
        </p:nvSpPr>
        <p:spPr>
          <a:xfrm>
            <a:off x="132334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3"/>
          </p:nvPr>
        </p:nvSpPr>
        <p:spPr>
          <a:xfrm>
            <a:off x="132334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6" name="星形: 六角 75"/>
          <p:cNvSpPr/>
          <p:nvPr userDrawn="1"/>
        </p:nvSpPr>
        <p:spPr>
          <a:xfrm>
            <a:off x="400558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星形: 六角 76"/>
          <p:cNvSpPr/>
          <p:nvPr userDrawn="1"/>
        </p:nvSpPr>
        <p:spPr>
          <a:xfrm>
            <a:off x="400558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图片占位符 77"/>
          <p:cNvSpPr>
            <a:spLocks noGrp="1"/>
          </p:cNvSpPr>
          <p:nvPr>
            <p:ph type="pic" sz="quarter" idx="14"/>
          </p:nvPr>
        </p:nvSpPr>
        <p:spPr>
          <a:xfrm>
            <a:off x="400558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9" name="星形: 六角 78"/>
          <p:cNvSpPr/>
          <p:nvPr userDrawn="1"/>
        </p:nvSpPr>
        <p:spPr>
          <a:xfrm>
            <a:off x="6684326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星形: 六角 79"/>
          <p:cNvSpPr/>
          <p:nvPr userDrawn="1"/>
        </p:nvSpPr>
        <p:spPr>
          <a:xfrm>
            <a:off x="6684326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图片占位符 80"/>
          <p:cNvSpPr>
            <a:spLocks noGrp="1"/>
          </p:cNvSpPr>
          <p:nvPr>
            <p:ph type="pic" sz="quarter" idx="15"/>
          </p:nvPr>
        </p:nvSpPr>
        <p:spPr>
          <a:xfrm>
            <a:off x="6684326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星形: 六角 81"/>
          <p:cNvSpPr/>
          <p:nvPr userDrawn="1"/>
        </p:nvSpPr>
        <p:spPr>
          <a:xfrm>
            <a:off x="9359578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星形: 六角 82"/>
          <p:cNvSpPr/>
          <p:nvPr userDrawn="1"/>
        </p:nvSpPr>
        <p:spPr>
          <a:xfrm>
            <a:off x="9359578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图片占位符 83"/>
          <p:cNvSpPr>
            <a:spLocks noGrp="1"/>
          </p:cNvSpPr>
          <p:nvPr>
            <p:ph type="pic" sz="quarter" idx="16"/>
          </p:nvPr>
        </p:nvSpPr>
        <p:spPr>
          <a:xfrm>
            <a:off x="9359578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矩形 63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8" name="图片 6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694481" y="2362754"/>
            <a:ext cx="3704317" cy="3521527"/>
            <a:chOff x="694481" y="2536373"/>
            <a:chExt cx="3704317" cy="3521527"/>
          </a:xfrm>
        </p:grpSpPr>
        <p:sp>
          <p:nvSpPr>
            <p:cNvPr id="58" name="平行四边形 57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平行四边形 58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232027" y="2362754"/>
            <a:ext cx="3704317" cy="3521527"/>
            <a:chOff x="694481" y="2536373"/>
            <a:chExt cx="3704317" cy="3521527"/>
          </a:xfrm>
        </p:grpSpPr>
        <p:sp>
          <p:nvSpPr>
            <p:cNvPr id="64" name="平行四边形 63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平行四边形 64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769574" y="2362754"/>
            <a:ext cx="3704317" cy="3521527"/>
            <a:chOff x="694481" y="2536373"/>
            <a:chExt cx="3704317" cy="3521527"/>
          </a:xfrm>
        </p:grpSpPr>
        <p:sp>
          <p:nvSpPr>
            <p:cNvPr id="69" name="平行四边形 68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平行四边形 69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图片占位符 70"/>
          <p:cNvSpPr>
            <a:spLocks noGrp="1"/>
          </p:cNvSpPr>
          <p:nvPr>
            <p:ph type="pic" sz="quarter" idx="13"/>
          </p:nvPr>
        </p:nvSpPr>
        <p:spPr>
          <a:xfrm>
            <a:off x="1313352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2" name="图片占位符 71"/>
          <p:cNvSpPr>
            <a:spLocks noGrp="1"/>
          </p:cNvSpPr>
          <p:nvPr>
            <p:ph type="pic" sz="quarter" idx="14"/>
          </p:nvPr>
        </p:nvSpPr>
        <p:spPr>
          <a:xfrm>
            <a:off x="8386420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3" name="图片占位符 72"/>
          <p:cNvSpPr>
            <a:spLocks noGrp="1"/>
          </p:cNvSpPr>
          <p:nvPr>
            <p:ph type="pic" sz="quarter" idx="15"/>
          </p:nvPr>
        </p:nvSpPr>
        <p:spPr>
          <a:xfrm>
            <a:off x="4849886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74" name="直接连接符 73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5" name="图片 7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34075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321835" y="4726023"/>
            <a:ext cx="9523643" cy="140049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457200" dist="38100" dir="5400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 userDrawn="1"/>
        </p:nvSpPr>
        <p:spPr>
          <a:xfrm flipH="1">
            <a:off x="1321835" y="1813592"/>
            <a:ext cx="9548330" cy="4155455"/>
          </a:xfrm>
          <a:custGeom>
            <a:avLst/>
            <a:gdLst>
              <a:gd name="connsiteX0" fmla="*/ 5551166 w 9548330"/>
              <a:gd name="connsiteY0" fmla="*/ 0 h 4155455"/>
              <a:gd name="connsiteX1" fmla="*/ 2527283 w 9548330"/>
              <a:gd name="connsiteY1" fmla="*/ 0 h 4155455"/>
              <a:gd name="connsiteX2" fmla="*/ 2527284 w 9548330"/>
              <a:gd name="connsiteY2" fmla="*/ 1 h 4155455"/>
              <a:gd name="connsiteX3" fmla="*/ 0 w 9548330"/>
              <a:gd name="connsiteY3" fmla="*/ 1 h 4155455"/>
              <a:gd name="connsiteX4" fmla="*/ 0 w 9548330"/>
              <a:gd name="connsiteY4" fmla="*/ 602362 h 4155455"/>
              <a:gd name="connsiteX5" fmla="*/ 0 w 9548330"/>
              <a:gd name="connsiteY5" fmla="*/ 1269230 h 4155455"/>
              <a:gd name="connsiteX6" fmla="*/ 0 w 9548330"/>
              <a:gd name="connsiteY6" fmla="*/ 4155455 h 4155455"/>
              <a:gd name="connsiteX7" fmla="*/ 9548330 w 9548330"/>
              <a:gd name="connsiteY7" fmla="*/ 4155455 h 4155455"/>
              <a:gd name="connsiteX8" fmla="*/ 9548330 w 9548330"/>
              <a:gd name="connsiteY8" fmla="*/ 602362 h 4155455"/>
              <a:gd name="connsiteX9" fmla="*/ 5930503 w 9548330"/>
              <a:gd name="connsiteY9" fmla="*/ 602362 h 415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48330" h="4155455">
                <a:moveTo>
                  <a:pt x="5551166" y="0"/>
                </a:moveTo>
                <a:lnTo>
                  <a:pt x="2527283" y="0"/>
                </a:lnTo>
                <a:lnTo>
                  <a:pt x="2527284" y="1"/>
                </a:lnTo>
                <a:lnTo>
                  <a:pt x="0" y="1"/>
                </a:lnTo>
                <a:lnTo>
                  <a:pt x="0" y="602362"/>
                </a:lnTo>
                <a:lnTo>
                  <a:pt x="0" y="1269230"/>
                </a:lnTo>
                <a:lnTo>
                  <a:pt x="0" y="4155455"/>
                </a:lnTo>
                <a:lnTo>
                  <a:pt x="9548330" y="4155455"/>
                </a:lnTo>
                <a:lnTo>
                  <a:pt x="9548330" y="602362"/>
                </a:lnTo>
                <a:lnTo>
                  <a:pt x="5930503" y="6023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73100" dist="381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545866" y="1469524"/>
            <a:ext cx="3129322" cy="4499476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9" name="图片 5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连接符 52"/>
          <p:cNvCxnSpPr/>
          <p:nvPr userDrawn="1"/>
        </p:nvCxnSpPr>
        <p:spPr>
          <a:xfrm>
            <a:off x="3516086" y="1840738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 userDrawn="1"/>
        </p:nvCxnSpPr>
        <p:spPr>
          <a:xfrm>
            <a:off x="11335512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 userDrawn="1"/>
        </p:nvCxnSpPr>
        <p:spPr>
          <a:xfrm>
            <a:off x="3537858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 userDrawn="1"/>
        </p:nvCxnSpPr>
        <p:spPr>
          <a:xfrm flipH="1">
            <a:off x="838200" y="4211054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 userDrawn="1"/>
        </p:nvCxnSpPr>
        <p:spPr>
          <a:xfrm flipH="1">
            <a:off x="856488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 userDrawn="1"/>
        </p:nvCxnSpPr>
        <p:spPr>
          <a:xfrm flipH="1">
            <a:off x="8654142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079635" y="3718568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6" name="图片占位符 6"/>
          <p:cNvSpPr>
            <a:spLocks noGrp="1"/>
          </p:cNvSpPr>
          <p:nvPr>
            <p:ph type="pic" sz="quarter" idx="14"/>
          </p:nvPr>
        </p:nvSpPr>
        <p:spPr>
          <a:xfrm>
            <a:off x="9469319" y="1348252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7" name="图片 6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bg>
      <p:bgPr>
        <a:solidFill>
          <a:srgbClr val="9B0D14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6"/>
          <a:stretch>
            <a:fillRect/>
          </a:stretch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1741717"/>
            <a:ext cx="12192000" cy="3294057"/>
            <a:chOff x="0" y="1670588"/>
            <a:chExt cx="12192000" cy="3516825"/>
          </a:xfrm>
        </p:grpSpPr>
        <p:sp>
          <p:nvSpPr>
            <p:cNvPr id="64" name="矩形 63"/>
            <p:cNvSpPr/>
            <p:nvPr userDrawn="1"/>
          </p:nvSpPr>
          <p:spPr>
            <a:xfrm>
              <a:off x="0" y="1670588"/>
              <a:ext cx="12192000" cy="3516825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0" y="1776046"/>
              <a:ext cx="12192000" cy="3305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0" name="组合 59"/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56" name="文本框 55"/>
            <p:cNvSpPr txBox="1"/>
            <p:nvPr userDrawn="1"/>
          </p:nvSpPr>
          <p:spPr>
            <a:xfrm>
              <a:off x="5245451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bg1"/>
                  </a:solidFill>
                  <a:latin typeface="+mn-ea"/>
                  <a:ea typeface="+mn-ea"/>
                </a:rPr>
                <a:t>志存高远 责任为先</a:t>
              </a:r>
              <a:endParaRPr lang="zh-CN" altLang="en-US" sz="1100" spc="300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grpSp>
          <p:nvGrpSpPr>
            <p:cNvPr id="59" name="组合 58"/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57" name="直接连接符 56"/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142998" y="1143001"/>
            <a:ext cx="6857999" cy="4572000"/>
          </a:xfrm>
          <a:prstGeom prst="rect">
            <a:avLst/>
          </a:prstGeom>
        </p:spPr>
      </p:pic>
      <p:sp>
        <p:nvSpPr>
          <p:cNvPr id="48" name="矩形 47"/>
          <p:cNvSpPr/>
          <p:nvPr userDrawn="1"/>
        </p:nvSpPr>
        <p:spPr>
          <a:xfrm>
            <a:off x="0" y="0"/>
            <a:ext cx="4572001" cy="6858001"/>
          </a:xfrm>
          <a:prstGeom prst="rect">
            <a:avLst/>
          </a:prstGeom>
          <a:solidFill>
            <a:srgbClr val="9B0D1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矩形 142"/>
          <p:cNvSpPr/>
          <p:nvPr userDrawn="1"/>
        </p:nvSpPr>
        <p:spPr>
          <a:xfrm>
            <a:off x="1342195" y="96567"/>
            <a:ext cx="266151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sp>
        <p:nvSpPr>
          <p:cNvPr id="142" name="矩形 141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 userDrawn="1"/>
        </p:nvSpPr>
        <p:spPr>
          <a:xfrm>
            <a:off x="-1" y="56965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3" name="图片 5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60486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sp>
        <p:nvSpPr>
          <p:cNvPr id="52" name="矩形 51"/>
          <p:cNvSpPr/>
          <p:nvPr userDrawn="1"/>
        </p:nvSpPr>
        <p:spPr>
          <a:xfrm>
            <a:off x="-1" y="563020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4" name="图片占位符 63"/>
          <p:cNvSpPr>
            <a:spLocks noGrp="1"/>
          </p:cNvSpPr>
          <p:nvPr>
            <p:ph type="pic" sz="quarter" idx="13"/>
          </p:nvPr>
        </p:nvSpPr>
        <p:spPr>
          <a:xfrm>
            <a:off x="767953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4"/>
          </p:nvPr>
        </p:nvSpPr>
        <p:spPr>
          <a:xfrm>
            <a:off x="4357421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/>
          <p:cNvSpPr>
            <a:spLocks noGrp="1"/>
          </p:cNvSpPr>
          <p:nvPr>
            <p:ph type="pic" sz="quarter" idx="15"/>
          </p:nvPr>
        </p:nvSpPr>
        <p:spPr>
          <a:xfrm>
            <a:off x="7946889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1" name="图片占位符 70"/>
          <p:cNvSpPr>
            <a:spLocks noGrp="1"/>
          </p:cNvSpPr>
          <p:nvPr>
            <p:ph type="pic" sz="quarter" idx="16"/>
          </p:nvPr>
        </p:nvSpPr>
        <p:spPr>
          <a:xfrm>
            <a:off x="2562687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5" name="图片占位符 74"/>
          <p:cNvSpPr>
            <a:spLocks noGrp="1"/>
          </p:cNvSpPr>
          <p:nvPr>
            <p:ph type="pic" sz="quarter" idx="17"/>
          </p:nvPr>
        </p:nvSpPr>
        <p:spPr>
          <a:xfrm>
            <a:off x="6152155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图片占位符 80"/>
          <p:cNvSpPr>
            <a:spLocks noGrp="1"/>
          </p:cNvSpPr>
          <p:nvPr>
            <p:ph type="pic" sz="quarter" idx="18"/>
          </p:nvPr>
        </p:nvSpPr>
        <p:spPr>
          <a:xfrm>
            <a:off x="9741624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8" name="矩形 5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 userDrawn="1"/>
        </p:nvSpPr>
        <p:spPr>
          <a:xfrm>
            <a:off x="-2392680" y="3707929"/>
            <a:ext cx="16977360" cy="5764554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 userDrawn="1"/>
        </p:nvSpPr>
        <p:spPr>
          <a:xfrm>
            <a:off x="-2392680" y="3850640"/>
            <a:ext cx="16977360" cy="5764554"/>
          </a:xfrm>
          <a:prstGeom prst="ellipse">
            <a:avLst/>
          </a:prstGeom>
          <a:ln>
            <a:noFill/>
          </a:ln>
          <a:effectLst>
            <a:outerShdw blurRad="1397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图片占位符 59"/>
          <p:cNvSpPr>
            <a:spLocks noGrp="1"/>
          </p:cNvSpPr>
          <p:nvPr>
            <p:ph type="pic" sz="quarter" idx="13"/>
          </p:nvPr>
        </p:nvSpPr>
        <p:spPr>
          <a:xfrm>
            <a:off x="883921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2" name="图片占位符 61"/>
          <p:cNvSpPr>
            <a:spLocks noGrp="1"/>
          </p:cNvSpPr>
          <p:nvPr>
            <p:ph type="pic" sz="quarter" idx="14"/>
          </p:nvPr>
        </p:nvSpPr>
        <p:spPr>
          <a:xfrm>
            <a:off x="3642554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5"/>
          </p:nvPr>
        </p:nvSpPr>
        <p:spPr>
          <a:xfrm>
            <a:off x="6401187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/>
          <p:cNvSpPr>
            <a:spLocks noGrp="1"/>
          </p:cNvSpPr>
          <p:nvPr>
            <p:ph type="pic" sz="quarter" idx="16"/>
          </p:nvPr>
        </p:nvSpPr>
        <p:spPr>
          <a:xfrm>
            <a:off x="9159820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: 形状 73"/>
          <p:cNvSpPr/>
          <p:nvPr userDrawn="1"/>
        </p:nvSpPr>
        <p:spPr>
          <a:xfrm flipH="1">
            <a:off x="0" y="3753288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-1" fmla="*/ 12192000 w 12192000"/>
              <a:gd name="connsiteY0-2" fmla="*/ 0 h 1730415"/>
              <a:gd name="connsiteX1-3" fmla="*/ 6096000 w 12192000"/>
              <a:gd name="connsiteY1-4" fmla="*/ 219919 h 1730415"/>
              <a:gd name="connsiteX2-5" fmla="*/ 0 w 12192000"/>
              <a:gd name="connsiteY2-6" fmla="*/ 0 h 1730415"/>
              <a:gd name="connsiteX3-7" fmla="*/ 0 w 12192000"/>
              <a:gd name="connsiteY3-8" fmla="*/ 1730415 h 1730415"/>
              <a:gd name="connsiteX4-9" fmla="*/ 6096000 w 12192000"/>
              <a:gd name="connsiteY4-10" fmla="*/ 1730415 h 1730415"/>
              <a:gd name="connsiteX5-11" fmla="*/ 12192000 w 12192000"/>
              <a:gd name="connsiteY5-12" fmla="*/ 1730415 h 1730415"/>
              <a:gd name="connsiteX6" fmla="*/ 12192000 w 12192000"/>
              <a:gd name="connsiteY6" fmla="*/ 0 h 1730415"/>
              <a:gd name="connsiteX0-13" fmla="*/ 12192000 w 12192000"/>
              <a:gd name="connsiteY0-14" fmla="*/ 0 h 1730415"/>
              <a:gd name="connsiteX1-15" fmla="*/ 6096000 w 12192000"/>
              <a:gd name="connsiteY1-16" fmla="*/ 219919 h 1730415"/>
              <a:gd name="connsiteX2-17" fmla="*/ 0 w 12192000"/>
              <a:gd name="connsiteY2-18" fmla="*/ 0 h 1730415"/>
              <a:gd name="connsiteX3-19" fmla="*/ 0 w 12192000"/>
              <a:gd name="connsiteY3-20" fmla="*/ 1730415 h 1730415"/>
              <a:gd name="connsiteX4-21" fmla="*/ 6096000 w 12192000"/>
              <a:gd name="connsiteY4-22" fmla="*/ 1730415 h 1730415"/>
              <a:gd name="connsiteX5-23" fmla="*/ 12192000 w 12192000"/>
              <a:gd name="connsiteY5-24" fmla="*/ 1730415 h 1730415"/>
              <a:gd name="connsiteX6-25" fmla="*/ 12192000 w 12192000"/>
              <a:gd name="connsiteY6-26" fmla="*/ 0 h 1730415"/>
              <a:gd name="connsiteX0-27" fmla="*/ 12192000 w 12192000"/>
              <a:gd name="connsiteY0-28" fmla="*/ 0 h 1730415"/>
              <a:gd name="connsiteX1-29" fmla="*/ 6096000 w 12192000"/>
              <a:gd name="connsiteY1-30" fmla="*/ 219919 h 1730415"/>
              <a:gd name="connsiteX2-31" fmla="*/ 0 w 12192000"/>
              <a:gd name="connsiteY2-32" fmla="*/ 0 h 1730415"/>
              <a:gd name="connsiteX3-33" fmla="*/ 0 w 12192000"/>
              <a:gd name="connsiteY3-34" fmla="*/ 1730415 h 1730415"/>
              <a:gd name="connsiteX4-35" fmla="*/ 6096000 w 12192000"/>
              <a:gd name="connsiteY4-36" fmla="*/ 1730415 h 1730415"/>
              <a:gd name="connsiteX5-37" fmla="*/ 12192000 w 12192000"/>
              <a:gd name="connsiteY5-38" fmla="*/ 1730415 h 1730415"/>
              <a:gd name="connsiteX6-39" fmla="*/ 12192000 w 12192000"/>
              <a:gd name="connsiteY6-40" fmla="*/ 0 h 1730415"/>
              <a:gd name="connsiteX0-41" fmla="*/ 12192000 w 12192000"/>
              <a:gd name="connsiteY0-42" fmla="*/ 0 h 1730415"/>
              <a:gd name="connsiteX1-43" fmla="*/ 6096000 w 12192000"/>
              <a:gd name="connsiteY1-44" fmla="*/ 428577 h 1730415"/>
              <a:gd name="connsiteX2-45" fmla="*/ 0 w 12192000"/>
              <a:gd name="connsiteY2-46" fmla="*/ 0 h 1730415"/>
              <a:gd name="connsiteX3-47" fmla="*/ 0 w 12192000"/>
              <a:gd name="connsiteY3-48" fmla="*/ 1730415 h 1730415"/>
              <a:gd name="connsiteX4-49" fmla="*/ 6096000 w 12192000"/>
              <a:gd name="connsiteY4-50" fmla="*/ 1730415 h 1730415"/>
              <a:gd name="connsiteX5-51" fmla="*/ 12192000 w 12192000"/>
              <a:gd name="connsiteY5-52" fmla="*/ 1730415 h 1730415"/>
              <a:gd name="connsiteX6-53" fmla="*/ 12192000 w 12192000"/>
              <a:gd name="connsiteY6-54" fmla="*/ 0 h 1730415"/>
              <a:gd name="connsiteX0-55" fmla="*/ 12192000 w 12192000"/>
              <a:gd name="connsiteY0-56" fmla="*/ 0 h 1730415"/>
              <a:gd name="connsiteX1-57" fmla="*/ 6096000 w 12192000"/>
              <a:gd name="connsiteY1-58" fmla="*/ 428577 h 1730415"/>
              <a:gd name="connsiteX2-59" fmla="*/ 0 w 12192000"/>
              <a:gd name="connsiteY2-60" fmla="*/ 0 h 1730415"/>
              <a:gd name="connsiteX3-61" fmla="*/ 0 w 12192000"/>
              <a:gd name="connsiteY3-62" fmla="*/ 1730415 h 1730415"/>
              <a:gd name="connsiteX4-63" fmla="*/ 6096000 w 12192000"/>
              <a:gd name="connsiteY4-64" fmla="*/ 1730415 h 1730415"/>
              <a:gd name="connsiteX5-65" fmla="*/ 12192000 w 12192000"/>
              <a:gd name="connsiteY5-66" fmla="*/ 1730415 h 1730415"/>
              <a:gd name="connsiteX6-67" fmla="*/ 12192000 w 12192000"/>
              <a:gd name="connsiteY6-68" fmla="*/ 0 h 1730415"/>
              <a:gd name="connsiteX0-69" fmla="*/ 12192000 w 12192000"/>
              <a:gd name="connsiteY0-70" fmla="*/ 0 h 1730415"/>
              <a:gd name="connsiteX1-71" fmla="*/ 6096000 w 12192000"/>
              <a:gd name="connsiteY1-72" fmla="*/ 428577 h 1730415"/>
              <a:gd name="connsiteX2-73" fmla="*/ 0 w 12192000"/>
              <a:gd name="connsiteY2-74" fmla="*/ 0 h 1730415"/>
              <a:gd name="connsiteX3-75" fmla="*/ 0 w 12192000"/>
              <a:gd name="connsiteY3-76" fmla="*/ 1730415 h 1730415"/>
              <a:gd name="connsiteX4-77" fmla="*/ 6096000 w 12192000"/>
              <a:gd name="connsiteY4-78" fmla="*/ 1730415 h 1730415"/>
              <a:gd name="connsiteX5-79" fmla="*/ 12192000 w 12192000"/>
              <a:gd name="connsiteY5-80" fmla="*/ 1730415 h 1730415"/>
              <a:gd name="connsiteX6-81" fmla="*/ 12192000 w 12192000"/>
              <a:gd name="connsiteY6-82" fmla="*/ 0 h 17304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25" y="connsiteY6-2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599838" y="191556"/>
                  <a:pt x="8139575" y="436294"/>
                  <a:pt x="6096000" y="428577"/>
                </a:cubicBezTo>
                <a:cubicBezTo>
                  <a:pt x="4052425" y="436294"/>
                  <a:pt x="1464841" y="174350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/>
          <p:cNvSpPr/>
          <p:nvPr userDrawn="1"/>
        </p:nvSpPr>
        <p:spPr>
          <a:xfrm flipH="1">
            <a:off x="0" y="4074290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-1" fmla="*/ 12192000 w 12192000"/>
              <a:gd name="connsiteY0-2" fmla="*/ 0 h 1730415"/>
              <a:gd name="connsiteX1-3" fmla="*/ 6096000 w 12192000"/>
              <a:gd name="connsiteY1-4" fmla="*/ 219919 h 1730415"/>
              <a:gd name="connsiteX2-5" fmla="*/ 0 w 12192000"/>
              <a:gd name="connsiteY2-6" fmla="*/ 0 h 1730415"/>
              <a:gd name="connsiteX3-7" fmla="*/ 0 w 12192000"/>
              <a:gd name="connsiteY3-8" fmla="*/ 1730415 h 1730415"/>
              <a:gd name="connsiteX4-9" fmla="*/ 6096000 w 12192000"/>
              <a:gd name="connsiteY4-10" fmla="*/ 1730415 h 1730415"/>
              <a:gd name="connsiteX5-11" fmla="*/ 12192000 w 12192000"/>
              <a:gd name="connsiteY5-12" fmla="*/ 1730415 h 1730415"/>
              <a:gd name="connsiteX6" fmla="*/ 12192000 w 12192000"/>
              <a:gd name="connsiteY6" fmla="*/ 0 h 1730415"/>
              <a:gd name="connsiteX0-13" fmla="*/ 12192000 w 12192000"/>
              <a:gd name="connsiteY0-14" fmla="*/ 0 h 1730415"/>
              <a:gd name="connsiteX1-15" fmla="*/ 6096000 w 12192000"/>
              <a:gd name="connsiteY1-16" fmla="*/ 219919 h 1730415"/>
              <a:gd name="connsiteX2-17" fmla="*/ 0 w 12192000"/>
              <a:gd name="connsiteY2-18" fmla="*/ 0 h 1730415"/>
              <a:gd name="connsiteX3-19" fmla="*/ 0 w 12192000"/>
              <a:gd name="connsiteY3-20" fmla="*/ 1730415 h 1730415"/>
              <a:gd name="connsiteX4-21" fmla="*/ 6096000 w 12192000"/>
              <a:gd name="connsiteY4-22" fmla="*/ 1730415 h 1730415"/>
              <a:gd name="connsiteX5-23" fmla="*/ 12192000 w 12192000"/>
              <a:gd name="connsiteY5-24" fmla="*/ 1730415 h 1730415"/>
              <a:gd name="connsiteX6-25" fmla="*/ 12192000 w 12192000"/>
              <a:gd name="connsiteY6-26" fmla="*/ 0 h 1730415"/>
              <a:gd name="connsiteX0-27" fmla="*/ 12192000 w 12192000"/>
              <a:gd name="connsiteY0-28" fmla="*/ 0 h 1730415"/>
              <a:gd name="connsiteX1-29" fmla="*/ 6096000 w 12192000"/>
              <a:gd name="connsiteY1-30" fmla="*/ 219919 h 1730415"/>
              <a:gd name="connsiteX2-31" fmla="*/ 0 w 12192000"/>
              <a:gd name="connsiteY2-32" fmla="*/ 0 h 1730415"/>
              <a:gd name="connsiteX3-33" fmla="*/ 0 w 12192000"/>
              <a:gd name="connsiteY3-34" fmla="*/ 1730415 h 1730415"/>
              <a:gd name="connsiteX4-35" fmla="*/ 6096000 w 12192000"/>
              <a:gd name="connsiteY4-36" fmla="*/ 1730415 h 1730415"/>
              <a:gd name="connsiteX5-37" fmla="*/ 12192000 w 12192000"/>
              <a:gd name="connsiteY5-38" fmla="*/ 1730415 h 1730415"/>
              <a:gd name="connsiteX6-39" fmla="*/ 12192000 w 12192000"/>
              <a:gd name="connsiteY6-40" fmla="*/ 0 h 17304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25" y="connsiteY6-2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460941" y="119605"/>
                  <a:pt x="8139575" y="227636"/>
                  <a:pt x="6096000" y="219919"/>
                </a:cubicBezTo>
                <a:cubicBezTo>
                  <a:pt x="4052425" y="227636"/>
                  <a:pt x="1869955" y="131179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  </a:t>
            </a:r>
            <a:r>
              <a:rPr lang="en-US" altLang="zh-CN" spc="90" dirty="0"/>
              <a:t>Page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图片占位符 58"/>
          <p:cNvSpPr>
            <a:spLocks noGrp="1"/>
          </p:cNvSpPr>
          <p:nvPr>
            <p:ph type="pic" sz="quarter" idx="13"/>
          </p:nvPr>
        </p:nvSpPr>
        <p:spPr>
          <a:xfrm>
            <a:off x="1261234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77800" dist="38100" algn="l" rotWithShape="0">
              <a:prstClr val="black">
                <a:alpha val="2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1" name="图片占位符 60"/>
          <p:cNvSpPr>
            <a:spLocks noGrp="1"/>
          </p:cNvSpPr>
          <p:nvPr>
            <p:ph type="pic" sz="quarter" idx="14"/>
          </p:nvPr>
        </p:nvSpPr>
        <p:spPr>
          <a:xfrm>
            <a:off x="8525095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/>
          <p:cNvSpPr>
            <a:spLocks noGrp="1"/>
          </p:cNvSpPr>
          <p:nvPr>
            <p:ph type="pic" sz="quarter" idx="15"/>
          </p:nvPr>
        </p:nvSpPr>
        <p:spPr>
          <a:xfrm>
            <a:off x="4870735" y="2000995"/>
            <a:ext cx="2553198" cy="2622134"/>
          </a:xfrm>
          <a:custGeom>
            <a:avLst/>
            <a:gdLst>
              <a:gd name="connsiteX0" fmla="*/ 0 w 2594851"/>
              <a:gd name="connsiteY0" fmla="*/ 0 h 3470916"/>
              <a:gd name="connsiteX1" fmla="*/ 2594851 w 2594851"/>
              <a:gd name="connsiteY1" fmla="*/ 0 h 3470916"/>
              <a:gd name="connsiteX2" fmla="*/ 2594851 w 2594851"/>
              <a:gd name="connsiteY2" fmla="*/ 3470916 h 3470916"/>
              <a:gd name="connsiteX3" fmla="*/ 0 w 2594851"/>
              <a:gd name="connsiteY3" fmla="*/ 3470916 h 3470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851" h="3470916">
                <a:moveTo>
                  <a:pt x="0" y="0"/>
                </a:moveTo>
                <a:lnTo>
                  <a:pt x="2594851" y="0"/>
                </a:lnTo>
                <a:lnTo>
                  <a:pt x="2594851" y="3470916"/>
                </a:lnTo>
                <a:lnTo>
                  <a:pt x="0" y="3470916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 userDrawn="1"/>
        </p:nvSpPr>
        <p:spPr>
          <a:xfrm>
            <a:off x="0" y="3751510"/>
            <a:ext cx="12192000" cy="300363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 userDrawn="1"/>
        </p:nvSpPr>
        <p:spPr>
          <a:xfrm>
            <a:off x="0" y="3854370"/>
            <a:ext cx="12192000" cy="3003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图片占位符 61"/>
          <p:cNvSpPr>
            <a:spLocks noGrp="1"/>
          </p:cNvSpPr>
          <p:nvPr>
            <p:ph type="pic" sz="quarter" idx="14"/>
          </p:nvPr>
        </p:nvSpPr>
        <p:spPr>
          <a:xfrm>
            <a:off x="7245460" y="1855886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0" name="图片占位符 59"/>
          <p:cNvSpPr>
            <a:spLocks noGrp="1"/>
          </p:cNvSpPr>
          <p:nvPr>
            <p:ph type="pic" sz="quarter" idx="13"/>
          </p:nvPr>
        </p:nvSpPr>
        <p:spPr>
          <a:xfrm>
            <a:off x="1539142" y="1855885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989652" y="1550098"/>
            <a:ext cx="2214911" cy="1736821"/>
            <a:chOff x="2795481" y="1665285"/>
            <a:chExt cx="2214911" cy="1736821"/>
          </a:xfrm>
        </p:grpSpPr>
        <p:sp>
          <p:nvSpPr>
            <p:cNvPr id="10" name="矩形 9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8679614" y="1550098"/>
            <a:ext cx="2214911" cy="1736821"/>
            <a:chOff x="8485443" y="1665285"/>
            <a:chExt cx="2214911" cy="1736821"/>
          </a:xfrm>
        </p:grpSpPr>
        <p:sp>
          <p:nvSpPr>
            <p:cNvPr id="65" name="矩形 64"/>
            <p:cNvSpPr/>
            <p:nvPr userDrawn="1"/>
          </p:nvSpPr>
          <p:spPr>
            <a:xfrm>
              <a:off x="8485443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/>
            <p:cNvSpPr/>
            <p:nvPr userDrawn="1"/>
          </p:nvSpPr>
          <p:spPr>
            <a:xfrm>
              <a:off x="8572156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 userDrawn="1"/>
        </p:nvGrpSpPr>
        <p:grpSpPr>
          <a:xfrm rot="10800000">
            <a:off x="1295604" y="2597509"/>
            <a:ext cx="2214911" cy="1736821"/>
            <a:chOff x="2795481" y="1665285"/>
            <a:chExt cx="2214911" cy="1736821"/>
          </a:xfrm>
        </p:grpSpPr>
        <p:sp>
          <p:nvSpPr>
            <p:cNvPr id="77" name="矩形 76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 userDrawn="1"/>
        </p:nvGrpSpPr>
        <p:grpSpPr>
          <a:xfrm rot="10800000">
            <a:off x="7024785" y="2597509"/>
            <a:ext cx="2214911" cy="1736821"/>
            <a:chOff x="2795481" y="1665285"/>
            <a:chExt cx="2214911" cy="1736821"/>
          </a:xfrm>
        </p:grpSpPr>
        <p:sp>
          <p:nvSpPr>
            <p:cNvPr id="80" name="矩形 79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8" name="矩形 6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0" name="图片 6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3C242-7F95-44DB-80BE-49C4BD2CCD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780248" y="5275750"/>
            <a:ext cx="1965325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汇报人：吴一楠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524699" y="5275750"/>
            <a:ext cx="212090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2024.05.11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1280" y="3003848"/>
            <a:ext cx="5875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组会汇报</a:t>
            </a:r>
            <a:endParaRPr lang="zh-CN" altLang="en-US" sz="5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3" name="文本框 2"/>
          <p:cNvSpPr txBox="1"/>
          <p:nvPr/>
        </p:nvSpPr>
        <p:spPr>
          <a:xfrm>
            <a:off x="671195" y="984250"/>
            <a:ext cx="9326880" cy="41541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/>
              <a:t>Kruskal-Wallis 检验 </a:t>
            </a:r>
            <a:endParaRPr lang="zh-CN" altLang="en-US" sz="2400"/>
          </a:p>
          <a:p>
            <a:pPr algn="l"/>
            <a:r>
              <a:rPr lang="zh-CN" altLang="en-US" sz="2400"/>
              <a:t>这是一种非参数检验方法，</a:t>
            </a:r>
            <a:endParaRPr lang="zh-CN" altLang="en-US" sz="2400"/>
          </a:p>
          <a:p>
            <a:pPr algn="l"/>
            <a:r>
              <a:rPr lang="zh-CN" altLang="en-US" sz="2400"/>
              <a:t>用于比较两个或多个独立样本的总体分布是否存在显著差异。</a:t>
            </a:r>
            <a:endParaRPr lang="zh-CN" altLang="en-US" sz="2400"/>
          </a:p>
          <a:p>
            <a:pPr algn="l"/>
            <a:endParaRPr lang="zh-CN" altLang="en-US" sz="2400"/>
          </a:p>
          <a:p>
            <a:pPr algn="l"/>
            <a:r>
              <a:rPr lang="zh-CN" altLang="en-US" sz="2400"/>
              <a:t>Holm检验</a:t>
            </a:r>
            <a:endParaRPr lang="zh-CN" altLang="en-US" sz="2400"/>
          </a:p>
          <a:p>
            <a:pPr algn="l"/>
            <a:r>
              <a:rPr lang="zh-CN" altLang="en-US" sz="2400"/>
              <a:t>霍尔姆检验是在进行多组比较时，用来控制错误发现率</a:t>
            </a:r>
            <a:endParaRPr lang="zh-CN" altLang="en-US" sz="2400"/>
          </a:p>
          <a:p>
            <a:pPr algn="l"/>
            <a:r>
              <a:rPr lang="zh-CN" altLang="en-US" sz="2400"/>
              <a:t>的一种统计方法。这种方法通过对每个比较的显著性水平进行调整，</a:t>
            </a:r>
            <a:endParaRPr lang="zh-CN" altLang="en-US" sz="2400"/>
          </a:p>
          <a:p>
            <a:pPr algn="l"/>
            <a:r>
              <a:rPr lang="zh-CN" altLang="en-US" sz="2400"/>
              <a:t>从而控制整体检验的错误率。</a:t>
            </a:r>
            <a:endParaRPr lang="zh-CN" altLang="en-US" sz="2400"/>
          </a:p>
          <a:p>
            <a:pPr algn="l"/>
            <a:endParaRPr lang="zh-CN" altLang="en-US" sz="2400"/>
          </a:p>
          <a:p>
            <a:pPr algn="l"/>
            <a:r>
              <a:rPr lang="zh-CN" altLang="en-US" sz="2400"/>
              <a:t>Friedman检验</a:t>
            </a:r>
            <a:endParaRPr lang="zh-CN" altLang="en-US" sz="2400"/>
          </a:p>
          <a:p>
            <a:pPr algn="l"/>
            <a:r>
              <a:rPr lang="zh-CN" altLang="en-US" sz="2400"/>
              <a:t>用于检验多个（相关）样本之间是否存在显著差异。</a:t>
            </a:r>
            <a:endParaRPr lang="zh-CN" alt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20815" y="1030605"/>
            <a:ext cx="3931285" cy="47371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785" y="1777365"/>
            <a:ext cx="5388610" cy="4006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91235" y="3181350"/>
            <a:ext cx="488061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T0</a:t>
            </a:r>
            <a:r>
              <a:rPr lang="zh-CN" altLang="en-US"/>
              <a:t>表示用等式</a:t>
            </a:r>
            <a:r>
              <a:rPr lang="en-US" altLang="zh-CN"/>
              <a:t>14</a:t>
            </a:r>
            <a:r>
              <a:rPr lang="zh-CN" altLang="en-US"/>
              <a:t>运行了</a:t>
            </a:r>
            <a:r>
              <a:rPr lang="en-US" altLang="zh-CN"/>
              <a:t>1000000</a:t>
            </a:r>
            <a:r>
              <a:rPr lang="zh-CN" altLang="en-US"/>
              <a:t>的时间</a:t>
            </a:r>
            <a:endParaRPr lang="zh-CN" altLang="en-US"/>
          </a:p>
          <a:p>
            <a:pPr algn="l"/>
            <a:r>
              <a:rPr lang="zh-CN" altLang="en-US"/>
              <a:t>T1表示计算函数18（F18）200000次的时间；</a:t>
            </a:r>
            <a:endParaRPr lang="zh-CN" altLang="en-US"/>
          </a:p>
          <a:p>
            <a:pPr algn="l"/>
            <a:r>
              <a:rPr lang="zh-CN" altLang="en-US"/>
              <a:t>T2是所考虑的算法在对函数18（F18）</a:t>
            </a:r>
            <a:endParaRPr lang="zh-CN" altLang="en-US"/>
          </a:p>
          <a:p>
            <a:pPr algn="l"/>
            <a:r>
              <a:rPr lang="zh-CN" altLang="en-US"/>
              <a:t>进行200000次函数评估时所消耗的时间；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92730" y="1424940"/>
            <a:ext cx="5418455" cy="39484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8" name="文本框 7"/>
          <p:cNvSpPr txBox="1"/>
          <p:nvPr/>
        </p:nvSpPr>
        <p:spPr>
          <a:xfrm>
            <a:off x="1228090" y="81851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二、实验部分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795" y="1186815"/>
            <a:ext cx="6506210" cy="31051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805" y="1186815"/>
            <a:ext cx="5092700" cy="251587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65" y="4850130"/>
            <a:ext cx="11397615" cy="5156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b="48170"/>
          <a:stretch>
            <a:fillRect/>
          </a:stretch>
        </p:blipFill>
        <p:spPr>
          <a:xfrm>
            <a:off x="1408430" y="2217420"/>
            <a:ext cx="3985895" cy="32740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00760" y="941070"/>
            <a:ext cx="341820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/>
              <a:t>最小均方(LMS)自适应滤波器</a:t>
            </a:r>
            <a:endParaRPr lang="zh-CN" altLang="en-US" sz="20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7420" y="2217420"/>
            <a:ext cx="4251325" cy="32969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780248" y="5275750"/>
            <a:ext cx="1965325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汇报人：吴一楠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524699" y="5275750"/>
            <a:ext cx="212090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2024.05.11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1280" y="3003848"/>
            <a:ext cx="587533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感谢聆听！</a:t>
            </a:r>
            <a:endParaRPr lang="zh-CN" altLang="en-US" sz="5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1805" y="1233170"/>
            <a:ext cx="8471535" cy="30099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327525" y="4810125"/>
            <a:ext cx="329946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200"/>
              <a:t>增量</a:t>
            </a:r>
            <a:r>
              <a:rPr lang="en-US" altLang="zh-CN" sz="3200"/>
              <a:t>PID</a:t>
            </a:r>
            <a:r>
              <a:rPr lang="zh-CN" altLang="en-US" sz="3200"/>
              <a:t>搜索算法</a:t>
            </a:r>
            <a:endParaRPr lang="zh-CN" altLang="en-US" sz="3200"/>
          </a:p>
        </p:txBody>
      </p:sp>
      <p:sp>
        <p:nvSpPr>
          <p:cNvPr id="8" name="文本框 7"/>
          <p:cNvSpPr txBox="1"/>
          <p:nvPr/>
        </p:nvSpPr>
        <p:spPr>
          <a:xfrm>
            <a:off x="1228090" y="81851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一、论文阅读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5" name="文本框 4"/>
          <p:cNvSpPr txBox="1"/>
          <p:nvPr/>
        </p:nvSpPr>
        <p:spPr>
          <a:xfrm>
            <a:off x="1339215" y="2961005"/>
            <a:ext cx="87172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/>
              <a:t>基本原理：该算法基于PID算法，</a:t>
            </a:r>
            <a:endParaRPr lang="zh-CN" altLang="en-US" sz="3200"/>
          </a:p>
          <a:p>
            <a:pPr algn="l"/>
            <a:endParaRPr lang="zh-CN" altLang="en-US" sz="3200"/>
          </a:p>
          <a:p>
            <a:pPr algn="l"/>
            <a:r>
              <a:rPr lang="zh-CN" altLang="en-US" sz="3200"/>
              <a:t>通过连续调整偏差将整个种群收敛到最优状态。</a:t>
            </a:r>
            <a:endParaRPr lang="zh-CN" altLang="en-US" sz="3200"/>
          </a:p>
        </p:txBody>
      </p:sp>
      <p:sp>
        <p:nvSpPr>
          <p:cNvPr id="7" name="文本框 6"/>
          <p:cNvSpPr txBox="1"/>
          <p:nvPr/>
        </p:nvSpPr>
        <p:spPr>
          <a:xfrm>
            <a:off x="1339215" y="1371600"/>
            <a:ext cx="16402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/>
              <a:t>1</a:t>
            </a:r>
            <a:r>
              <a:rPr lang="zh-CN" altLang="en-US" sz="3200"/>
              <a:t>、灵感</a:t>
            </a:r>
            <a:endParaRPr lang="zh-CN" altLang="en-US" sz="3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3" name="文本框 2"/>
          <p:cNvSpPr txBox="1"/>
          <p:nvPr/>
        </p:nvSpPr>
        <p:spPr>
          <a:xfrm>
            <a:off x="2353310" y="4586605"/>
            <a:ext cx="709168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将输入通过比例、积分，微分的方式，</a:t>
            </a:r>
            <a:endParaRPr lang="zh-CN" altLang="en-US" sz="3200"/>
          </a:p>
          <a:p>
            <a:r>
              <a:rPr lang="zh-CN" altLang="en-US" sz="3200"/>
              <a:t>叠加到输入中，从而控制系统的行为</a:t>
            </a:r>
            <a:endParaRPr lang="zh-CN" alt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9885" y="1208405"/>
            <a:ext cx="8715375" cy="27813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54380" y="72644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一、灵感</a:t>
            </a:r>
            <a:endParaRPr lang="zh-CN" altLang="en-US" sz="3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2660" y="2389505"/>
            <a:ext cx="9483725" cy="5016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50925" y="3869690"/>
            <a:ext cx="985266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3200"/>
              <a:t>Kp</a:t>
            </a:r>
            <a:r>
              <a:rPr lang="zh-CN" altLang="en-US" sz="3200"/>
              <a:t>是比例积分系数    K</a:t>
            </a:r>
            <a:r>
              <a:rPr lang="en-US" altLang="zh-CN" sz="3200"/>
              <a:t>i</a:t>
            </a:r>
            <a:r>
              <a:rPr lang="zh-CN" altLang="en-US" sz="3200"/>
              <a:t>是积分系数    Kd是微分系数。</a:t>
            </a:r>
            <a:endParaRPr lang="zh-CN" altLang="en-US" sz="3200"/>
          </a:p>
        </p:txBody>
      </p:sp>
      <p:sp>
        <p:nvSpPr>
          <p:cNvPr id="7" name="文本框 6"/>
          <p:cNvSpPr txBox="1"/>
          <p:nvPr/>
        </p:nvSpPr>
        <p:spPr>
          <a:xfrm>
            <a:off x="1357630" y="974725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一、灵感</a:t>
            </a:r>
            <a:endParaRPr lang="zh-CN" altLang="en-US" sz="3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7" name="文本框 6"/>
          <p:cNvSpPr txBox="1"/>
          <p:nvPr/>
        </p:nvSpPr>
        <p:spPr>
          <a:xfrm>
            <a:off x="1357630" y="974725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二、改进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1861185" y="1918335"/>
            <a:ext cx="746569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在</a:t>
            </a:r>
            <a:r>
              <a:rPr lang="en-US" altLang="zh-CN" sz="2400"/>
              <a:t>PSA</a:t>
            </a:r>
            <a:r>
              <a:rPr lang="zh-CN" altLang="en-US" sz="2400"/>
              <a:t>算法中，这个目标值被设定为这一代中的最优值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1861185" y="2682875"/>
            <a:ext cx="43891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在原始的算法中</a:t>
            </a:r>
            <a:r>
              <a:rPr lang="en-US" altLang="zh-CN" sz="2400"/>
              <a:t>e</a:t>
            </a:r>
            <a:r>
              <a:rPr lang="en-US" altLang="zh-CN" sz="2400" baseline="-25000"/>
              <a:t>k-1</a:t>
            </a:r>
            <a:r>
              <a:rPr lang="en-US" altLang="zh-CN" sz="2400"/>
              <a:t>(t) = e</a:t>
            </a:r>
            <a:r>
              <a:rPr lang="en-US" altLang="zh-CN" sz="2400" baseline="-25000"/>
              <a:t>k</a:t>
            </a:r>
            <a:r>
              <a:rPr lang="en-US" altLang="zh-CN" sz="2400"/>
              <a:t>(t-1)</a:t>
            </a:r>
            <a:endParaRPr lang="en-US" altLang="zh-CN" sz="2400"/>
          </a:p>
        </p:txBody>
      </p:sp>
      <p:sp>
        <p:nvSpPr>
          <p:cNvPr id="5" name="文本框 4"/>
          <p:cNvSpPr txBox="1"/>
          <p:nvPr/>
        </p:nvSpPr>
        <p:spPr>
          <a:xfrm>
            <a:off x="1861185" y="3429000"/>
            <a:ext cx="39173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改进为</a:t>
            </a:r>
            <a:r>
              <a:rPr lang="en-US" altLang="zh-CN" sz="2400"/>
              <a:t>e</a:t>
            </a:r>
            <a:r>
              <a:rPr lang="en-US" altLang="zh-CN" sz="2400" baseline="-25000"/>
              <a:t>k-1</a:t>
            </a:r>
            <a:r>
              <a:rPr lang="en-US" altLang="zh-CN" sz="2400"/>
              <a:t>(t) = x</a:t>
            </a:r>
            <a:r>
              <a:rPr lang="en-US" altLang="zh-CN" sz="2400" baseline="30000"/>
              <a:t>*</a:t>
            </a:r>
            <a:r>
              <a:rPr lang="en-US" altLang="zh-CN" sz="2400"/>
              <a:t>(t) - x(t-1)</a:t>
            </a:r>
            <a:endParaRPr lang="en-US" altLang="zh-CN" sz="2400"/>
          </a:p>
        </p:txBody>
      </p:sp>
      <p:sp>
        <p:nvSpPr>
          <p:cNvPr id="8" name="文本框 7"/>
          <p:cNvSpPr txBox="1"/>
          <p:nvPr/>
        </p:nvSpPr>
        <p:spPr>
          <a:xfrm>
            <a:off x="1861185" y="417512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复杂度</a:t>
            </a:r>
            <a:endParaRPr lang="zh-CN" altLang="en-US" sz="2400"/>
          </a:p>
        </p:txBody>
      </p:sp>
      <p:sp>
        <p:nvSpPr>
          <p:cNvPr id="9" name="文本框 8"/>
          <p:cNvSpPr txBox="1"/>
          <p:nvPr/>
        </p:nvSpPr>
        <p:spPr>
          <a:xfrm>
            <a:off x="754380" y="4908550"/>
            <a:ext cx="52133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/>
              <a:t>改进为</a:t>
            </a:r>
            <a:r>
              <a:rPr lang="en-US" altLang="zh-CN" sz="2400"/>
              <a:t>e</a:t>
            </a:r>
            <a:r>
              <a:rPr lang="en-US" altLang="zh-CN" sz="2400" baseline="-25000"/>
              <a:t>k-1</a:t>
            </a:r>
            <a:r>
              <a:rPr lang="en-US" altLang="zh-CN" sz="2400"/>
              <a:t>(t) = </a:t>
            </a:r>
            <a:r>
              <a:rPr lang="en-US" altLang="zh-CN" sz="2400">
                <a:sym typeface="+mn-ea"/>
              </a:rPr>
              <a:t>e</a:t>
            </a:r>
            <a:r>
              <a:rPr lang="en-US" altLang="zh-CN" sz="2400" baseline="-25000">
                <a:sym typeface="+mn-ea"/>
              </a:rPr>
              <a:t>k</a:t>
            </a:r>
            <a:r>
              <a:rPr lang="en-US" altLang="zh-CN" sz="2400">
                <a:sym typeface="+mn-ea"/>
              </a:rPr>
              <a:t>(t-1) + x</a:t>
            </a:r>
            <a:r>
              <a:rPr lang="en-US" altLang="zh-CN" sz="2400" baseline="30000">
                <a:sym typeface="+mn-ea"/>
              </a:rPr>
              <a:t>*</a:t>
            </a:r>
            <a:r>
              <a:rPr lang="en-US" altLang="zh-CN" sz="2400">
                <a:sym typeface="+mn-ea"/>
              </a:rPr>
              <a:t>(t)</a:t>
            </a:r>
            <a:r>
              <a:rPr lang="en-US" altLang="zh-CN" sz="2400"/>
              <a:t> - x(t-1)</a:t>
            </a:r>
            <a:endParaRPr lang="en-US" altLang="zh-CN" sz="240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0490" y="2457450"/>
            <a:ext cx="3599815" cy="300355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236980" y="1744980"/>
            <a:ext cx="411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①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7165" y="2193290"/>
            <a:ext cx="8292465" cy="10636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873885" y="3756025"/>
            <a:ext cx="729488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在现实世界中，比例会随着时间的变化而变化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在此论文中则是直接添加了随机数</a:t>
            </a:r>
            <a:endParaRPr lang="zh-CN" altLang="en-US" sz="2800"/>
          </a:p>
        </p:txBody>
      </p:sp>
      <p:sp>
        <p:nvSpPr>
          <p:cNvPr id="11" name="文本框 10"/>
          <p:cNvSpPr txBox="1"/>
          <p:nvPr/>
        </p:nvSpPr>
        <p:spPr>
          <a:xfrm>
            <a:off x="1236980" y="1588770"/>
            <a:ext cx="411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②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11" name="文本框 10"/>
          <p:cNvSpPr txBox="1"/>
          <p:nvPr/>
        </p:nvSpPr>
        <p:spPr>
          <a:xfrm>
            <a:off x="1236980" y="1588770"/>
            <a:ext cx="411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③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52600" y="726440"/>
            <a:ext cx="9200515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/>
              <a:t>原因</a:t>
            </a:r>
            <a:r>
              <a:rPr lang="en-US" altLang="zh-CN" sz="2400"/>
              <a:t>1</a:t>
            </a:r>
            <a:r>
              <a:rPr lang="zh-CN" altLang="en-US" sz="2400"/>
              <a:t>：如果不设定不调整算子，那么真实值将很快不等于设定值，</a:t>
            </a:r>
            <a:endParaRPr lang="zh-CN" altLang="en-US" sz="2400"/>
          </a:p>
          <a:p>
            <a:pPr algn="l"/>
            <a:r>
              <a:rPr lang="zh-CN" altLang="en-US" sz="2400"/>
              <a:t>所以它在原始调节值上添加一个常数。</a:t>
            </a:r>
            <a:endParaRPr lang="zh-CN" altLang="en-US" sz="2400"/>
          </a:p>
          <a:p>
            <a:pPr algn="l"/>
            <a:endParaRPr lang="zh-CN" altLang="en-US" sz="2400"/>
          </a:p>
          <a:p>
            <a:pPr algn="l"/>
            <a:r>
              <a:rPr lang="zh-CN" altLang="en-US" sz="2400"/>
              <a:t>原因</a:t>
            </a:r>
            <a:r>
              <a:rPr lang="en-US" altLang="zh-CN" sz="2400"/>
              <a:t>2</a:t>
            </a:r>
            <a:r>
              <a:rPr lang="zh-CN" altLang="en-US" sz="2400"/>
              <a:t>：所有解都非常接近最佳解，这对PSA来说是不好的，</a:t>
            </a:r>
            <a:endParaRPr lang="zh-CN" altLang="en-US" sz="2400"/>
          </a:p>
          <a:p>
            <a:pPr algn="l"/>
            <a:r>
              <a:rPr lang="zh-CN" altLang="en-US" sz="2400"/>
              <a:t>尤其是在早期迭代中，这种现象可能导致算法陷入局部最优。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8460" y="3336290"/>
            <a:ext cx="3818890" cy="3517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460" y="4112895"/>
            <a:ext cx="3107055" cy="49339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515" y="2807335"/>
            <a:ext cx="3720465" cy="28803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3" name="文本框 2"/>
          <p:cNvSpPr txBox="1"/>
          <p:nvPr/>
        </p:nvSpPr>
        <p:spPr>
          <a:xfrm>
            <a:off x="624840" y="1424305"/>
            <a:ext cx="3230880" cy="34150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探索度分析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开发度分析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避免局部最优能力分析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求解最优值能力分析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收敛性分析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55720" y="4121150"/>
            <a:ext cx="7026275" cy="14662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720" y="941705"/>
            <a:ext cx="2952750" cy="2933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335" y="941705"/>
            <a:ext cx="3464560" cy="29330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D14"/>
      </a:accent1>
      <a:accent2>
        <a:srgbClr val="00206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Microsoft YaHei Light"/>
        <a:ea typeface="微软雅黑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797</Words>
  <Application>WPS 演示</Application>
  <PresentationFormat>宽屏</PresentationFormat>
  <Paragraphs>116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微软雅黑 Light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舒磊</dc:creator>
  <cp:lastModifiedBy>吴一楠</cp:lastModifiedBy>
  <cp:revision>69</cp:revision>
  <dcterms:created xsi:type="dcterms:W3CDTF">2020-04-11T01:02:00Z</dcterms:created>
  <dcterms:modified xsi:type="dcterms:W3CDTF">2024-05-10T13:35:37Z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166EEA03B2D94EA5A1AAA6AAE928EE90_12</vt:lpwstr>
  </property>
  <property fmtid="{D5CDD505-2E9C-101B-9397-08002B2CF9AE}" pid="3" name="KSOProductBuildVer">
    <vt:lpwstr>2052-11.8.2.8411</vt:lpwstr>
  </property>
</Properties>
</file>

<file path=docProps/thumbnail.jpeg>
</file>